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8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8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3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3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5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33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1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4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0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8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1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E7B3-DB95-4309-B462-8D56B6F454DC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2001D-1D60-4266-8808-60AC334FDA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2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1"/>
            <a:ext cx="8991600" cy="5333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Cuando</a:t>
            </a:r>
            <a:r>
              <a:rPr lang="en-US" dirty="0" smtClean="0">
                <a:solidFill>
                  <a:srgbClr val="FF0000"/>
                </a:solidFill>
              </a:rPr>
              <a:t> Sera El Fin del </a:t>
            </a:r>
            <a:r>
              <a:rPr lang="en-US" dirty="0" err="1" smtClean="0">
                <a:solidFill>
                  <a:srgbClr val="FF0000"/>
                </a:solidFill>
              </a:rPr>
              <a:t>Mundo</a:t>
            </a:r>
            <a:r>
              <a:rPr lang="en-US" dirty="0" smtClean="0">
                <a:solidFill>
                  <a:srgbClr val="0070C0"/>
                </a:solidFill>
              </a:rPr>
              <a:t>? Parte #1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066800"/>
            <a:ext cx="5943600" cy="5486401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s-ES" sz="2400" u="sng" dirty="0">
                <a:solidFill>
                  <a:schemeClr val="tx1"/>
                </a:solidFill>
              </a:rPr>
              <a:t>Algunos Suponen que el </a:t>
            </a:r>
            <a:r>
              <a:rPr lang="es-ES" sz="2400" u="sng" dirty="0">
                <a:solidFill>
                  <a:srgbClr val="0070C0"/>
                </a:solidFill>
              </a:rPr>
              <a:t>21 de Agosto, 2017 </a:t>
            </a:r>
            <a:r>
              <a:rPr lang="es-ES" sz="2400" u="sng" dirty="0">
                <a:solidFill>
                  <a:schemeClr val="tx1"/>
                </a:solidFill>
              </a:rPr>
              <a:t>será el Fin del Mundo por causa del Eclipse Solar, pero en verdad la gente se cree todo lo que escucha y se alarma porque no tienen la verdadera Información departe de Dios porque no Leen y Escudriñan las Escrituras. </a:t>
            </a:r>
            <a:endParaRPr lang="es-ES" sz="2400" u="sng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s-ES" sz="2400" u="sng" dirty="0">
                <a:solidFill>
                  <a:schemeClr val="tx1"/>
                </a:solidFill>
              </a:rPr>
              <a:t>Recordándoles también que como hijos de Dios tenemos que estar preparados en todo tiempo para estar siempre con Dios ya sea que el Venga a llevarnos por medio del Arrebatamiento o que Muramos. </a:t>
            </a:r>
            <a:endParaRPr lang="es-ES" sz="2400" u="sng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s-ES" sz="2400" u="sng" dirty="0" smtClean="0">
                <a:solidFill>
                  <a:schemeClr val="tx1"/>
                </a:solidFill>
              </a:rPr>
              <a:t>Digo </a:t>
            </a:r>
            <a:r>
              <a:rPr lang="es-ES" sz="2400" u="sng" dirty="0">
                <a:solidFill>
                  <a:schemeClr val="tx1"/>
                </a:solidFill>
              </a:rPr>
              <a:t>esto porque  hay muchos cristianos que han descuidado sus vidas espirituales que ya no sienten dentro de </a:t>
            </a:r>
            <a:r>
              <a:rPr lang="es-ES" sz="2400" u="sng" dirty="0" smtClean="0">
                <a:solidFill>
                  <a:schemeClr val="tx1"/>
                </a:solidFill>
              </a:rPr>
              <a:t>Ellos a Dios. </a:t>
            </a:r>
            <a:r>
              <a:rPr lang="es-ES" sz="2400" u="sng" dirty="0">
                <a:solidFill>
                  <a:schemeClr val="tx1"/>
                </a:solidFill>
              </a:rPr>
              <a:t>No podemos ser como las 5 Vírgenes Insensatas </a:t>
            </a:r>
            <a:r>
              <a:rPr lang="es-ES" sz="2400" u="sng" dirty="0" smtClean="0">
                <a:solidFill>
                  <a:schemeClr val="tx1"/>
                </a:solidFill>
              </a:rPr>
              <a:t>en </a:t>
            </a:r>
            <a:r>
              <a:rPr lang="es-ES" sz="2400" u="sng" dirty="0" smtClean="0">
                <a:solidFill>
                  <a:srgbClr val="0070C0"/>
                </a:solidFill>
              </a:rPr>
              <a:t>Mateo 25 </a:t>
            </a:r>
            <a:r>
              <a:rPr lang="es-ES" sz="2400" u="sng" dirty="0" smtClean="0">
                <a:solidFill>
                  <a:schemeClr val="tx1"/>
                </a:solidFill>
              </a:rPr>
              <a:t>que </a:t>
            </a:r>
            <a:r>
              <a:rPr lang="es-ES" sz="2400" u="sng" dirty="0">
                <a:solidFill>
                  <a:schemeClr val="tx1"/>
                </a:solidFill>
              </a:rPr>
              <a:t>no se llenaron </a:t>
            </a:r>
            <a:r>
              <a:rPr lang="es-ES" sz="2400" u="sng" dirty="0" smtClean="0">
                <a:solidFill>
                  <a:schemeClr val="tx1"/>
                </a:solidFill>
              </a:rPr>
              <a:t>de Aceite (del </a:t>
            </a:r>
            <a:r>
              <a:rPr lang="es-ES" sz="2400" u="sng" dirty="0">
                <a:solidFill>
                  <a:schemeClr val="tx1"/>
                </a:solidFill>
              </a:rPr>
              <a:t>Espíritu </a:t>
            </a:r>
            <a:r>
              <a:rPr lang="es-ES" sz="2400" u="sng" dirty="0" smtClean="0">
                <a:solidFill>
                  <a:schemeClr val="tx1"/>
                </a:solidFill>
              </a:rPr>
              <a:t>Santo).</a:t>
            </a:r>
            <a:endParaRPr lang="en-US" sz="2400" dirty="0">
              <a:solidFill>
                <a:schemeClr val="tx1"/>
              </a:solidFill>
            </a:endParaRPr>
          </a:p>
          <a:p>
            <a:pPr algn="l"/>
            <a:r>
              <a:rPr lang="es-ES" sz="2400" dirty="0"/>
              <a:t> </a:t>
            </a:r>
            <a:endParaRPr lang="en-US" sz="2400" dirty="0"/>
          </a:p>
          <a:p>
            <a:pPr algn="l"/>
            <a:r>
              <a:rPr lang="en-US" sz="2400" dirty="0" err="1" smtClean="0">
                <a:solidFill>
                  <a:srgbClr val="FF0000"/>
                </a:solidFill>
              </a:rPr>
              <a:t>Por</a:t>
            </a:r>
            <a:r>
              <a:rPr lang="en-US" sz="2400" dirty="0" smtClean="0">
                <a:solidFill>
                  <a:srgbClr val="FF0000"/>
                </a:solidFill>
              </a:rPr>
              <a:t> Favor Lea Parte #1, 2, y 3 de </a:t>
            </a:r>
            <a:r>
              <a:rPr lang="en-US" sz="2400" dirty="0" err="1" smtClean="0">
                <a:solidFill>
                  <a:srgbClr val="FF0000"/>
                </a:solidFill>
              </a:rPr>
              <a:t>este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Tema</a:t>
            </a:r>
            <a:r>
              <a:rPr lang="en-US" sz="2400" dirty="0" smtClean="0">
                <a:solidFill>
                  <a:srgbClr val="FF0000"/>
                </a:solidFill>
              </a:rPr>
              <a:t>. Gracias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pPr algn="l"/>
            <a:endParaRPr lang="en-US" sz="2400" dirty="0">
              <a:solidFill>
                <a:srgbClr val="0070C0"/>
              </a:solidFill>
            </a:endParaRPr>
          </a:p>
          <a:p>
            <a:pPr algn="l"/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" name="Picture 3" descr="Image result for eclipse solar 20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060" y="1066800"/>
            <a:ext cx="302895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lated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4038600"/>
            <a:ext cx="3028950" cy="2514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531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1"/>
            <a:ext cx="8991600" cy="5333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Cuando</a:t>
            </a:r>
            <a:r>
              <a:rPr lang="en-US" dirty="0" smtClean="0">
                <a:solidFill>
                  <a:srgbClr val="FF0000"/>
                </a:solidFill>
              </a:rPr>
              <a:t> Sera El Fin del </a:t>
            </a:r>
            <a:r>
              <a:rPr lang="en-US" dirty="0" err="1" smtClean="0">
                <a:solidFill>
                  <a:srgbClr val="FF0000"/>
                </a:solidFill>
              </a:rPr>
              <a:t>Mundo</a:t>
            </a:r>
            <a:r>
              <a:rPr lang="en-US" dirty="0" smtClean="0">
                <a:solidFill>
                  <a:srgbClr val="0070C0"/>
                </a:solidFill>
              </a:rPr>
              <a:t>? Parte #2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066800"/>
            <a:ext cx="5943600" cy="5791199"/>
          </a:xfrm>
          <a:solidFill>
            <a:schemeClr val="bg1">
              <a:lumMod val="95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s-ES" sz="3800" dirty="0">
                <a:solidFill>
                  <a:schemeClr val="tx1"/>
                </a:solidFill>
              </a:rPr>
              <a:t>Veremos según la Palabra de Dios </a:t>
            </a:r>
            <a:r>
              <a:rPr lang="es-ES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¿</a:t>
            </a:r>
            <a:r>
              <a:rPr lang="es-ES" sz="3800" dirty="0">
                <a:solidFill>
                  <a:srgbClr val="FF0000"/>
                </a:solidFill>
              </a:rPr>
              <a:t>cuándo será el Fin del Mundo</a:t>
            </a:r>
            <a:r>
              <a:rPr lang="es-ES" sz="3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 </a:t>
            </a:r>
            <a:r>
              <a:rPr lang="es-ES" sz="3800" dirty="0">
                <a:solidFill>
                  <a:schemeClr val="tx1"/>
                </a:solidFill>
              </a:rPr>
              <a:t>Para que sea el Fin del Mundo estos eventos tienen que Suceder</a:t>
            </a:r>
            <a:r>
              <a:rPr lang="es-ES" sz="3800" dirty="0" smtClean="0"/>
              <a:t>.</a:t>
            </a:r>
          </a:p>
          <a:p>
            <a:r>
              <a:rPr lang="es-ES" sz="3300" dirty="0" smtClean="0"/>
              <a:t> </a:t>
            </a:r>
            <a:endParaRPr lang="en-US" sz="3300" dirty="0"/>
          </a:p>
          <a:p>
            <a:pPr algn="l"/>
            <a:r>
              <a:rPr lang="es-ES" sz="3300" b="1" dirty="0" smtClean="0">
                <a:solidFill>
                  <a:srgbClr val="FF0000"/>
                </a:solidFill>
              </a:rPr>
              <a:t>1</a:t>
            </a:r>
            <a:r>
              <a:rPr lang="es-ES" sz="3600" dirty="0" smtClean="0"/>
              <a:t>. </a:t>
            </a:r>
            <a:r>
              <a:rPr lang="es-ES" sz="3600" dirty="0" smtClean="0">
                <a:solidFill>
                  <a:srgbClr val="FF0000"/>
                </a:solidFill>
              </a:rPr>
              <a:t>Señales </a:t>
            </a:r>
            <a:r>
              <a:rPr lang="es-ES" sz="3600" dirty="0">
                <a:solidFill>
                  <a:srgbClr val="FF0000"/>
                </a:solidFill>
              </a:rPr>
              <a:t>en los Cielos</a:t>
            </a:r>
            <a:r>
              <a:rPr lang="es-ES" sz="3600" dirty="0"/>
              <a:t>. </a:t>
            </a:r>
            <a:r>
              <a:rPr lang="es-ES" sz="3600" u="sng" dirty="0">
                <a:solidFill>
                  <a:schemeClr val="tx1"/>
                </a:solidFill>
              </a:rPr>
              <a:t>Joel 2:30-31</a:t>
            </a:r>
            <a:r>
              <a:rPr lang="es-ES" sz="3600" dirty="0">
                <a:solidFill>
                  <a:schemeClr val="tx1"/>
                </a:solidFill>
              </a:rPr>
              <a:t> </a:t>
            </a:r>
            <a:r>
              <a:rPr lang="es-ES" sz="3600" dirty="0">
                <a:solidFill>
                  <a:srgbClr val="0070C0"/>
                </a:solidFill>
              </a:rPr>
              <a:t>Y daré prodigios en el cielo y en la tierra…31 El sol se convertirá en tinieblas, y la luna en sangre, antes que venga el día grande y espantoso de Jehová</a:t>
            </a:r>
            <a:r>
              <a:rPr lang="es-ES" sz="3600" dirty="0" smtClean="0"/>
              <a:t>.</a:t>
            </a:r>
          </a:p>
          <a:p>
            <a:pPr algn="l"/>
            <a:r>
              <a:rPr lang="es-ES" sz="3600" dirty="0"/>
              <a:t> </a:t>
            </a:r>
            <a:endParaRPr lang="en-US" sz="3600" dirty="0"/>
          </a:p>
          <a:p>
            <a:pPr algn="l"/>
            <a:r>
              <a:rPr lang="es-ES" sz="3600" b="1" dirty="0">
                <a:solidFill>
                  <a:srgbClr val="FF0000"/>
                </a:solidFill>
              </a:rPr>
              <a:t>2</a:t>
            </a:r>
            <a:r>
              <a:rPr lang="es-ES" sz="3600" dirty="0"/>
              <a:t>. </a:t>
            </a:r>
            <a:r>
              <a:rPr lang="es-ES" sz="3600" dirty="0">
                <a:solidFill>
                  <a:srgbClr val="FF0000"/>
                </a:solidFill>
              </a:rPr>
              <a:t>El Arrebatamiento de la Iglesia</a:t>
            </a:r>
            <a:r>
              <a:rPr lang="es-ES" sz="3600" dirty="0"/>
              <a:t> </a:t>
            </a:r>
            <a:r>
              <a:rPr lang="es-ES" sz="3600" u="sng" dirty="0">
                <a:solidFill>
                  <a:schemeClr val="tx1"/>
                </a:solidFill>
              </a:rPr>
              <a:t>1 Tesalonicenses </a:t>
            </a:r>
            <a:r>
              <a:rPr lang="es-ES" sz="3600" u="sng" dirty="0">
                <a:solidFill>
                  <a:srgbClr val="0070C0"/>
                </a:solidFill>
              </a:rPr>
              <a:t>4:13-18</a:t>
            </a:r>
            <a:r>
              <a:rPr lang="es-ES" sz="3600" dirty="0">
                <a:solidFill>
                  <a:srgbClr val="0070C0"/>
                </a:solidFill>
              </a:rPr>
              <a:t>…Seremos arrebatados juntamente con ellos en las nubes para recibir al Señor en el aire, y así estaremos siempre con el Señor</a:t>
            </a:r>
            <a:r>
              <a:rPr lang="es-ES" sz="3600" dirty="0" smtClean="0"/>
              <a:t>.</a:t>
            </a:r>
          </a:p>
          <a:p>
            <a:pPr algn="l"/>
            <a:endParaRPr lang="en-US" sz="3600" dirty="0"/>
          </a:p>
          <a:p>
            <a:pPr algn="l"/>
            <a:r>
              <a:rPr lang="es-ES" sz="3600" b="1" dirty="0">
                <a:solidFill>
                  <a:srgbClr val="FF0000"/>
                </a:solidFill>
              </a:rPr>
              <a:t>3</a:t>
            </a:r>
            <a:r>
              <a:rPr lang="es-ES" sz="3600" dirty="0"/>
              <a:t>. </a:t>
            </a:r>
            <a:r>
              <a:rPr lang="es-ES" sz="3600" dirty="0">
                <a:solidFill>
                  <a:srgbClr val="FF0000"/>
                </a:solidFill>
              </a:rPr>
              <a:t>El </a:t>
            </a:r>
            <a:r>
              <a:rPr lang="es-ES" sz="3600" dirty="0" err="1" smtClean="0">
                <a:solidFill>
                  <a:srgbClr val="FF0000"/>
                </a:solidFill>
              </a:rPr>
              <a:t>Govierno</a:t>
            </a:r>
            <a:r>
              <a:rPr lang="es-ES" sz="3600" dirty="0" smtClean="0">
                <a:solidFill>
                  <a:srgbClr val="FF0000"/>
                </a:solidFill>
              </a:rPr>
              <a:t> </a:t>
            </a:r>
            <a:r>
              <a:rPr lang="es-ES" sz="3600" dirty="0">
                <a:solidFill>
                  <a:srgbClr val="FF0000"/>
                </a:solidFill>
              </a:rPr>
              <a:t>del Anticristo por aproximadamente 7 Años</a:t>
            </a:r>
            <a:r>
              <a:rPr lang="es-ES" sz="3600" dirty="0"/>
              <a:t>. </a:t>
            </a:r>
            <a:r>
              <a:rPr lang="es-ES" sz="3600" u="sng" dirty="0">
                <a:solidFill>
                  <a:schemeClr val="tx1"/>
                </a:solidFill>
              </a:rPr>
              <a:t>Daniel 9:27</a:t>
            </a:r>
            <a:r>
              <a:rPr lang="es-ES" sz="3600" dirty="0"/>
              <a:t> </a:t>
            </a:r>
            <a:r>
              <a:rPr lang="es-ES" sz="3600" dirty="0">
                <a:solidFill>
                  <a:srgbClr val="0070C0"/>
                </a:solidFill>
              </a:rPr>
              <a:t>Y por otra semana confirmará el pacto con muchos</a:t>
            </a:r>
            <a:r>
              <a:rPr lang="es-ES" sz="3600" dirty="0" smtClean="0"/>
              <a:t>.</a:t>
            </a:r>
          </a:p>
          <a:p>
            <a:pPr algn="l"/>
            <a:endParaRPr lang="en-US" sz="3600" dirty="0"/>
          </a:p>
          <a:p>
            <a:pPr algn="l"/>
            <a:r>
              <a:rPr lang="es-ES" sz="3600" b="1" dirty="0">
                <a:solidFill>
                  <a:srgbClr val="FF0000"/>
                </a:solidFill>
              </a:rPr>
              <a:t>4</a:t>
            </a:r>
            <a:r>
              <a:rPr lang="es-ES" sz="3600" b="1" dirty="0"/>
              <a:t>.</a:t>
            </a:r>
            <a:r>
              <a:rPr lang="es-ES" sz="3600" dirty="0"/>
              <a:t> </a:t>
            </a:r>
            <a:r>
              <a:rPr lang="es-ES" sz="3600" dirty="0">
                <a:solidFill>
                  <a:srgbClr val="FF0000"/>
                </a:solidFill>
              </a:rPr>
              <a:t>La segunda Venida de Cristo (con sus Ángeles y Santos) para Defender a Israel (Al Pueblo Judío.) de las Naciones del Mundo que han venido a destruirles y Dios destruirá a estas Naciones</a:t>
            </a:r>
            <a:r>
              <a:rPr lang="es-ES" sz="3600" dirty="0">
                <a:solidFill>
                  <a:srgbClr val="0070C0"/>
                </a:solidFill>
              </a:rPr>
              <a:t>. </a:t>
            </a:r>
            <a:r>
              <a:rPr lang="es-ES" sz="3600" u="sng" dirty="0" smtClean="0">
                <a:solidFill>
                  <a:schemeClr val="tx1"/>
                </a:solidFill>
              </a:rPr>
              <a:t>Zacarías </a:t>
            </a:r>
            <a:r>
              <a:rPr lang="es-ES" sz="3600" u="sng" dirty="0">
                <a:solidFill>
                  <a:schemeClr val="tx1"/>
                </a:solidFill>
              </a:rPr>
              <a:t>12:4</a:t>
            </a:r>
            <a:r>
              <a:rPr lang="es-ES" sz="3600" dirty="0">
                <a:solidFill>
                  <a:schemeClr val="tx1"/>
                </a:solidFill>
              </a:rPr>
              <a:t> </a:t>
            </a:r>
            <a:r>
              <a:rPr lang="es-ES" sz="3600" dirty="0">
                <a:solidFill>
                  <a:srgbClr val="0070C0"/>
                </a:solidFill>
              </a:rPr>
              <a:t>En aquel día, dice Jehová, heriré con pánico a todo caballo, y con locura al jinete; mas sobre la casa de Judá abriré mis ojos, y a todo caballo de los pueblos heriré con ceguera.</a:t>
            </a:r>
            <a:r>
              <a:rPr lang="es-ES" sz="3600" dirty="0"/>
              <a:t> </a:t>
            </a:r>
            <a:endParaRPr lang="en-US" sz="3600" dirty="0"/>
          </a:p>
          <a:p>
            <a:pPr algn="l"/>
            <a:endParaRPr lang="en-US" sz="2400" dirty="0" smtClean="0">
              <a:solidFill>
                <a:srgbClr val="FF0000"/>
              </a:solidFill>
            </a:endParaRPr>
          </a:p>
          <a:p>
            <a:pPr algn="l"/>
            <a:r>
              <a:rPr lang="en-US" sz="2900" dirty="0" err="1" smtClean="0">
                <a:solidFill>
                  <a:srgbClr val="FF0000"/>
                </a:solidFill>
              </a:rPr>
              <a:t>Por</a:t>
            </a:r>
            <a:r>
              <a:rPr lang="en-US" sz="2900" dirty="0" smtClean="0">
                <a:solidFill>
                  <a:srgbClr val="FF0000"/>
                </a:solidFill>
              </a:rPr>
              <a:t> Favor Lea Parte #1, 2, y 3 de </a:t>
            </a:r>
            <a:r>
              <a:rPr lang="en-US" sz="2900" dirty="0" err="1" smtClean="0">
                <a:solidFill>
                  <a:srgbClr val="FF0000"/>
                </a:solidFill>
              </a:rPr>
              <a:t>este</a:t>
            </a:r>
            <a:r>
              <a:rPr lang="en-US" sz="2900" dirty="0" smtClean="0">
                <a:solidFill>
                  <a:srgbClr val="FF0000"/>
                </a:solidFill>
              </a:rPr>
              <a:t> </a:t>
            </a:r>
            <a:r>
              <a:rPr lang="en-US" sz="2900" dirty="0" err="1" smtClean="0">
                <a:solidFill>
                  <a:srgbClr val="FF0000"/>
                </a:solidFill>
              </a:rPr>
              <a:t>Tema</a:t>
            </a:r>
            <a:r>
              <a:rPr lang="en-US" sz="2900" dirty="0" smtClean="0">
                <a:solidFill>
                  <a:srgbClr val="FF0000"/>
                </a:solidFill>
              </a:rPr>
              <a:t>. Gracias</a:t>
            </a:r>
            <a:r>
              <a:rPr lang="en-US" sz="2900" dirty="0" smtClean="0">
                <a:solidFill>
                  <a:srgbClr val="0070C0"/>
                </a:solidFill>
              </a:rPr>
              <a:t>.</a:t>
            </a:r>
            <a:endParaRPr lang="en-US" sz="2900" dirty="0" smtClean="0">
              <a:solidFill>
                <a:srgbClr val="0070C0"/>
              </a:solidFill>
            </a:endParaRPr>
          </a:p>
        </p:txBody>
      </p:sp>
      <p:pic>
        <p:nvPicPr>
          <p:cNvPr id="4" name="Picture 3" descr="Image result for eclipse solar 20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060" y="1066800"/>
            <a:ext cx="302895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lated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4038600"/>
            <a:ext cx="3028950" cy="2514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803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1"/>
            <a:ext cx="8991600" cy="3809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Cuando</a:t>
            </a:r>
            <a:r>
              <a:rPr lang="en-US" dirty="0" smtClean="0">
                <a:solidFill>
                  <a:srgbClr val="FF0000"/>
                </a:solidFill>
              </a:rPr>
              <a:t> Sera El Fin del </a:t>
            </a:r>
            <a:r>
              <a:rPr lang="en-US" dirty="0" err="1" smtClean="0">
                <a:solidFill>
                  <a:srgbClr val="FF0000"/>
                </a:solidFill>
              </a:rPr>
              <a:t>Mundo</a:t>
            </a:r>
            <a:r>
              <a:rPr lang="en-US" dirty="0" smtClean="0">
                <a:solidFill>
                  <a:srgbClr val="0070C0"/>
                </a:solidFill>
              </a:rPr>
              <a:t>? Parte #3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6019800" cy="6248399"/>
          </a:xfrm>
          <a:solidFill>
            <a:schemeClr val="bg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algn="l"/>
            <a:r>
              <a:rPr lang="es-ES" sz="6400" b="1" dirty="0" smtClean="0"/>
              <a:t>5</a:t>
            </a:r>
            <a:r>
              <a:rPr lang="es-ES" sz="6400" dirty="0">
                <a:solidFill>
                  <a:srgbClr val="FF0000"/>
                </a:solidFill>
              </a:rPr>
              <a:t>. El Reinado de Cristo por Mil (1000) sobre toda la Tierra desde Jerusalén</a:t>
            </a:r>
            <a:r>
              <a:rPr lang="es-ES" sz="6400" dirty="0"/>
              <a:t>. </a:t>
            </a:r>
            <a:r>
              <a:rPr lang="es-ES" sz="6400" dirty="0">
                <a:solidFill>
                  <a:schemeClr val="tx1"/>
                </a:solidFill>
              </a:rPr>
              <a:t>Durante este Tiempo Satanás estará atado también. </a:t>
            </a:r>
            <a:r>
              <a:rPr lang="es-ES" sz="6400" u="sng" dirty="0">
                <a:solidFill>
                  <a:schemeClr val="tx1"/>
                </a:solidFill>
              </a:rPr>
              <a:t>Apocalipsis 20:1-2</a:t>
            </a:r>
            <a:r>
              <a:rPr lang="es-ES" sz="6400" dirty="0">
                <a:solidFill>
                  <a:schemeClr val="tx1"/>
                </a:solidFill>
              </a:rPr>
              <a:t> </a:t>
            </a:r>
            <a:r>
              <a:rPr lang="es-ES" sz="6400" dirty="0">
                <a:solidFill>
                  <a:srgbClr val="0070C0"/>
                </a:solidFill>
              </a:rPr>
              <a:t>Vi a un ángel que descendía del cielo, con la llave del abismo, y una gran cadena en la mano. 2 Y prendió al dragón, la serpiente antigua, que es el diablo y Satanás, y lo ató por mil años</a:t>
            </a:r>
            <a:r>
              <a:rPr lang="es-ES" sz="6400" dirty="0">
                <a:solidFill>
                  <a:schemeClr val="tx1"/>
                </a:solidFill>
              </a:rPr>
              <a:t>; </a:t>
            </a:r>
            <a:endParaRPr lang="es-ES" sz="6400" dirty="0" smtClean="0">
              <a:solidFill>
                <a:schemeClr val="tx1"/>
              </a:solidFill>
            </a:endParaRPr>
          </a:p>
          <a:p>
            <a:pPr algn="l"/>
            <a:endParaRPr lang="en-US" sz="4900" dirty="0"/>
          </a:p>
          <a:p>
            <a:pPr algn="l"/>
            <a:r>
              <a:rPr lang="es-ES" sz="6400" b="1" dirty="0">
                <a:solidFill>
                  <a:srgbClr val="FF0000"/>
                </a:solidFill>
              </a:rPr>
              <a:t>6</a:t>
            </a:r>
            <a:r>
              <a:rPr lang="es-ES" sz="6400" dirty="0">
                <a:solidFill>
                  <a:srgbClr val="FF0000"/>
                </a:solidFill>
              </a:rPr>
              <a:t>. El diablo será suelto de su Prisión y convencerá a mucha Gente para hacer Guerra contra Jesucristo para el Gobernar al mundo, pero será destruido por Fuego él y su gente</a:t>
            </a:r>
            <a:r>
              <a:rPr lang="es-ES" sz="6400" dirty="0"/>
              <a:t>. </a:t>
            </a:r>
            <a:r>
              <a:rPr lang="es-ES" sz="6400" u="sng" dirty="0">
                <a:solidFill>
                  <a:schemeClr val="tx1"/>
                </a:solidFill>
              </a:rPr>
              <a:t>Apocalipsis 20:8-9</a:t>
            </a:r>
            <a:r>
              <a:rPr lang="es-ES" sz="6400" dirty="0">
                <a:solidFill>
                  <a:schemeClr val="tx1"/>
                </a:solidFill>
              </a:rPr>
              <a:t> </a:t>
            </a:r>
            <a:r>
              <a:rPr lang="es-ES" sz="6400" dirty="0">
                <a:solidFill>
                  <a:srgbClr val="0070C0"/>
                </a:solidFill>
              </a:rPr>
              <a:t>y saldrá a engañar a las naciones que están en los cuatro ángulos de la tierra, a </a:t>
            </a:r>
            <a:r>
              <a:rPr lang="es-ES" sz="6400" dirty="0" err="1">
                <a:solidFill>
                  <a:srgbClr val="0070C0"/>
                </a:solidFill>
              </a:rPr>
              <a:t>Gog</a:t>
            </a:r>
            <a:r>
              <a:rPr lang="es-ES" sz="6400" dirty="0">
                <a:solidFill>
                  <a:srgbClr val="0070C0"/>
                </a:solidFill>
              </a:rPr>
              <a:t> y a </a:t>
            </a:r>
            <a:r>
              <a:rPr lang="es-ES" sz="6400" dirty="0" err="1">
                <a:solidFill>
                  <a:srgbClr val="0070C0"/>
                </a:solidFill>
              </a:rPr>
              <a:t>Magog</a:t>
            </a:r>
            <a:r>
              <a:rPr lang="es-ES" sz="6400" dirty="0">
                <a:solidFill>
                  <a:srgbClr val="0070C0"/>
                </a:solidFill>
              </a:rPr>
              <a:t>, a fin de reunirlos para la batalla; el número de los cuales es como la arena del mar. 9 Y subieron sobre la anchura de la tierra, y rodearon el campamento de los santos y la ciudad amada; y de Dios descendió fuego del cielo, y los consumió. </a:t>
            </a:r>
            <a:endParaRPr lang="es-ES" sz="6400" dirty="0" smtClean="0">
              <a:solidFill>
                <a:srgbClr val="0070C0"/>
              </a:solidFill>
            </a:endParaRPr>
          </a:p>
          <a:p>
            <a:pPr algn="l"/>
            <a:endParaRPr lang="en-US" sz="4900" dirty="0"/>
          </a:p>
          <a:p>
            <a:pPr algn="l"/>
            <a:r>
              <a:rPr lang="es-ES" sz="6400" b="1" dirty="0"/>
              <a:t>7</a:t>
            </a:r>
            <a:r>
              <a:rPr lang="es-ES" sz="6400" dirty="0"/>
              <a:t>. </a:t>
            </a:r>
            <a:r>
              <a:rPr lang="es-ES" sz="6400" dirty="0">
                <a:solidFill>
                  <a:srgbClr val="FF0000"/>
                </a:solidFill>
              </a:rPr>
              <a:t>El Cielo y la Tierra (</a:t>
            </a:r>
            <a:r>
              <a:rPr lang="es-ES" sz="6400" b="1" u="sng" dirty="0">
                <a:solidFill>
                  <a:srgbClr val="C00000"/>
                </a:solidFill>
              </a:rPr>
              <a:t>Fin del Mundo</a:t>
            </a:r>
            <a:r>
              <a:rPr lang="es-ES" sz="6400" dirty="0">
                <a:solidFill>
                  <a:srgbClr val="FF0000"/>
                </a:solidFill>
              </a:rPr>
              <a:t>) Son Destruidos por completos</a:t>
            </a:r>
            <a:r>
              <a:rPr lang="es-ES" sz="6400" dirty="0"/>
              <a:t>. </a:t>
            </a:r>
            <a:r>
              <a:rPr lang="es-ES" sz="6400" u="sng" dirty="0">
                <a:solidFill>
                  <a:schemeClr val="tx1"/>
                </a:solidFill>
              </a:rPr>
              <a:t>Apocalipsis 21:1</a:t>
            </a:r>
            <a:r>
              <a:rPr lang="es-ES" sz="6400" dirty="0">
                <a:solidFill>
                  <a:schemeClr val="tx1"/>
                </a:solidFill>
              </a:rPr>
              <a:t> </a:t>
            </a:r>
            <a:r>
              <a:rPr lang="es-ES" sz="6400" dirty="0">
                <a:solidFill>
                  <a:srgbClr val="0070C0"/>
                </a:solidFill>
              </a:rPr>
              <a:t>Vi un cielo nuevo y una tierra nueva; porque el primer cielo y la primera tierra pasaron, y el mar ya no existía más</a:t>
            </a:r>
            <a:r>
              <a:rPr lang="es-ES" sz="6400" dirty="0" smtClean="0"/>
              <a:t>.</a:t>
            </a:r>
          </a:p>
          <a:p>
            <a:pPr algn="l"/>
            <a:endParaRPr lang="en-US" sz="4900" dirty="0"/>
          </a:p>
          <a:p>
            <a:pPr algn="l"/>
            <a:r>
              <a:rPr lang="es-ES" sz="6400" b="1" dirty="0"/>
              <a:t>8</a:t>
            </a:r>
            <a:r>
              <a:rPr lang="es-ES" sz="6400" dirty="0"/>
              <a:t>. </a:t>
            </a:r>
            <a:r>
              <a:rPr lang="es-ES" sz="6400" dirty="0">
                <a:solidFill>
                  <a:srgbClr val="FF0000"/>
                </a:solidFill>
              </a:rPr>
              <a:t>El Juicio del Gran Trono, Dios se prepara para Juzgar a todas las Gentes de todas las Edades grandes y Pequeños</a:t>
            </a:r>
            <a:r>
              <a:rPr lang="es-ES" sz="6400" dirty="0"/>
              <a:t>.  </a:t>
            </a:r>
            <a:r>
              <a:rPr lang="es-ES" sz="6400" u="sng" dirty="0">
                <a:solidFill>
                  <a:schemeClr val="tx1"/>
                </a:solidFill>
              </a:rPr>
              <a:t>Apocalipsis </a:t>
            </a:r>
            <a:r>
              <a:rPr lang="es-ES" sz="6400" u="sng" dirty="0" smtClean="0">
                <a:solidFill>
                  <a:schemeClr val="tx1"/>
                </a:solidFill>
              </a:rPr>
              <a:t>19:11,12,15</a:t>
            </a:r>
            <a:r>
              <a:rPr lang="es-ES" sz="6400" u="sng" dirty="0" smtClean="0"/>
              <a:t> </a:t>
            </a:r>
            <a:r>
              <a:rPr lang="es-ES" sz="6400" dirty="0">
                <a:solidFill>
                  <a:srgbClr val="0070C0"/>
                </a:solidFill>
              </a:rPr>
              <a:t>Y vi un gran trono blanco y al que estaba sentado en él, de delante del cual huyeron la tierra y el cielo, y ningún lugar se encontró para ellos. </a:t>
            </a:r>
            <a:r>
              <a:rPr lang="es-ES" sz="6400" dirty="0">
                <a:solidFill>
                  <a:schemeClr val="tx1"/>
                </a:solidFill>
              </a:rPr>
              <a:t>12</a:t>
            </a:r>
            <a:r>
              <a:rPr lang="es-ES" sz="6400" dirty="0">
                <a:solidFill>
                  <a:srgbClr val="0070C0"/>
                </a:solidFill>
              </a:rPr>
              <a:t> Y vi a los muertos, grandes y pequeños, de pie ante </a:t>
            </a:r>
            <a:r>
              <a:rPr lang="es-ES" sz="6400" dirty="0" smtClean="0">
                <a:solidFill>
                  <a:srgbClr val="0070C0"/>
                </a:solidFill>
              </a:rPr>
              <a:t>Dios;…</a:t>
            </a:r>
            <a:r>
              <a:rPr lang="es-ES" sz="6400" dirty="0" smtClean="0">
                <a:solidFill>
                  <a:schemeClr val="tx1"/>
                </a:solidFill>
              </a:rPr>
              <a:t>15</a:t>
            </a:r>
            <a:r>
              <a:rPr lang="es-ES" sz="6400" dirty="0" smtClean="0">
                <a:solidFill>
                  <a:srgbClr val="0070C0"/>
                </a:solidFill>
              </a:rPr>
              <a:t> </a:t>
            </a:r>
            <a:r>
              <a:rPr lang="es-ES" sz="6400" dirty="0">
                <a:solidFill>
                  <a:srgbClr val="0070C0"/>
                </a:solidFill>
              </a:rPr>
              <a:t>Y el que no se halló inscrito en el libro de la vida fue lanzado al lago de fuego</a:t>
            </a:r>
            <a:r>
              <a:rPr lang="es-ES" sz="6400" dirty="0" smtClean="0">
                <a:solidFill>
                  <a:srgbClr val="0070C0"/>
                </a:solidFill>
              </a:rPr>
              <a:t>.</a:t>
            </a:r>
            <a:endParaRPr lang="en-US" sz="6400" dirty="0">
              <a:solidFill>
                <a:srgbClr val="0070C0"/>
              </a:solidFill>
            </a:endParaRPr>
          </a:p>
          <a:p>
            <a:pPr algn="l"/>
            <a:r>
              <a:rPr lang="es-ES" sz="4900" dirty="0"/>
              <a:t> </a:t>
            </a:r>
            <a:endParaRPr lang="en-US" sz="4900" dirty="0"/>
          </a:p>
          <a:p>
            <a:pPr algn="l"/>
            <a:r>
              <a:rPr lang="es-ES" sz="6400" dirty="0">
                <a:solidFill>
                  <a:schemeClr val="accent2"/>
                </a:solidFill>
              </a:rPr>
              <a:t>L</a:t>
            </a:r>
            <a:r>
              <a:rPr lang="es-ES" sz="6400" dirty="0" smtClean="0">
                <a:solidFill>
                  <a:schemeClr val="accent2"/>
                </a:solidFill>
              </a:rPr>
              <a:t>a </a:t>
            </a:r>
            <a:r>
              <a:rPr lang="es-ES" sz="6400" dirty="0">
                <a:solidFill>
                  <a:schemeClr val="accent2"/>
                </a:solidFill>
              </a:rPr>
              <a:t>Iglesia de Dios no podemos estar Alarmados </a:t>
            </a:r>
            <a:r>
              <a:rPr lang="es-ES" sz="6400" dirty="0" smtClean="0">
                <a:solidFill>
                  <a:schemeClr val="accent2"/>
                </a:solidFill>
              </a:rPr>
              <a:t>por estas cosas, pero si tenemos </a:t>
            </a:r>
            <a:r>
              <a:rPr lang="es-ES" sz="6400" dirty="0">
                <a:solidFill>
                  <a:schemeClr val="accent2"/>
                </a:solidFill>
              </a:rPr>
              <a:t>que </a:t>
            </a:r>
            <a:r>
              <a:rPr lang="es-ES" sz="6400" dirty="0" smtClean="0">
                <a:solidFill>
                  <a:schemeClr val="accent2"/>
                </a:solidFill>
              </a:rPr>
              <a:t>estar preparados viviendo </a:t>
            </a:r>
            <a:r>
              <a:rPr lang="es-ES" sz="6400" dirty="0">
                <a:solidFill>
                  <a:schemeClr val="accent2"/>
                </a:solidFill>
              </a:rPr>
              <a:t>en </a:t>
            </a:r>
            <a:r>
              <a:rPr lang="es-ES" sz="6400" dirty="0" smtClean="0">
                <a:solidFill>
                  <a:schemeClr val="accent2"/>
                </a:solidFill>
              </a:rPr>
              <a:t>Santidad para Dios.</a:t>
            </a:r>
            <a:endParaRPr lang="en-US" sz="6400" dirty="0">
              <a:solidFill>
                <a:schemeClr val="accent2"/>
              </a:solidFill>
            </a:endParaRPr>
          </a:p>
          <a:p>
            <a:pPr algn="l"/>
            <a:endParaRPr lang="en-US" sz="4000" dirty="0">
              <a:solidFill>
                <a:srgbClr val="0070C0"/>
              </a:solidFill>
            </a:endParaRPr>
          </a:p>
          <a:p>
            <a:pPr algn="r"/>
            <a:r>
              <a:rPr lang="en-US" sz="5600" dirty="0" err="1" smtClean="0">
                <a:solidFill>
                  <a:srgbClr val="0070C0"/>
                </a:solidFill>
              </a:rPr>
              <a:t>Atentamente</a:t>
            </a:r>
            <a:r>
              <a:rPr lang="en-US" sz="5600" dirty="0" smtClean="0">
                <a:solidFill>
                  <a:srgbClr val="0070C0"/>
                </a:solidFill>
              </a:rPr>
              <a:t>, Pastor. Julio Mazariego</a:t>
            </a:r>
          </a:p>
          <a:p>
            <a:pPr algn="l"/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4" name="Picture 3" descr="Image result for eclipse solar 20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2060" y="1066800"/>
            <a:ext cx="302895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lated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4038600"/>
            <a:ext cx="3028950" cy="2514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571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4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281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Cuando Sera El Fin del Mundo? Parte #1</vt:lpstr>
      <vt:lpstr>Cuando Sera El Fin del Mundo? Parte #2</vt:lpstr>
      <vt:lpstr>Cuando Sera El Fin del Mundo? Parte #3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Porque Ser Bautizado en el Nombre de Jesus o Jesucristo</dc:title>
  <dc:creator>Jme1</dc:creator>
  <cp:lastModifiedBy>Jme1</cp:lastModifiedBy>
  <cp:revision>8</cp:revision>
  <dcterms:created xsi:type="dcterms:W3CDTF">2017-08-21T12:49:41Z</dcterms:created>
  <dcterms:modified xsi:type="dcterms:W3CDTF">2018-01-26T09:47:01Z</dcterms:modified>
</cp:coreProperties>
</file>