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7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0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9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9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5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7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BA14-A3C7-4366-90BD-45012F7D38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7D7E-0F94-4D6B-9130-496138053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Todo</a:t>
            </a:r>
            <a:r>
              <a:rPr lang="en-US" dirty="0" smtClean="0"/>
              <a:t> Se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Oracion</a:t>
            </a:r>
            <a:r>
              <a:rPr lang="en-US" dirty="0" smtClean="0"/>
              <a:t> con 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990600"/>
            <a:ext cx="8991600" cy="5715000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</a:rPr>
              <a:t>Hebreos 11:1,6 </a:t>
            </a:r>
            <a:r>
              <a:rPr lang="es-ES" dirty="0">
                <a:solidFill>
                  <a:srgbClr val="FF0000"/>
                </a:solidFill>
              </a:rPr>
              <a:t>Es, pues, la fe la certeza de lo que se espera, la convicción de lo que no se ve.</a:t>
            </a:r>
            <a:r>
              <a:rPr lang="es-ES">
                <a:solidFill>
                  <a:srgbClr val="FF0000"/>
                </a:solidFill>
              </a:rPr>
              <a:t> </a:t>
            </a:r>
            <a:r>
              <a:rPr lang="es-ES" smtClean="0">
                <a:solidFill>
                  <a:srgbClr val="FF0000"/>
                </a:solidFill>
              </a:rPr>
              <a:t>6 </a:t>
            </a:r>
            <a:r>
              <a:rPr lang="es-ES" dirty="0">
                <a:solidFill>
                  <a:srgbClr val="FF0000"/>
                </a:solidFill>
              </a:rPr>
              <a:t>Pero sin fe es imposible agradar a Dios; porque es necesario que el que se acerca a Dios crea que le hay, y que es galardonador de los que le buscan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s-ES" b="1" dirty="0"/>
              <a:t> </a:t>
            </a:r>
            <a:endParaRPr lang="es-ES" b="1" dirty="0" smtClean="0"/>
          </a:p>
          <a:p>
            <a:pPr algn="l"/>
            <a:r>
              <a:rPr lang="es-ES" dirty="0">
                <a:solidFill>
                  <a:schemeClr val="tx1"/>
                </a:solidFill>
              </a:rPr>
              <a:t>Juan </a:t>
            </a:r>
            <a:r>
              <a:rPr lang="es-ES" dirty="0" smtClean="0">
                <a:solidFill>
                  <a:schemeClr val="tx1"/>
                </a:solidFill>
              </a:rPr>
              <a:t>14:13</a:t>
            </a:r>
            <a:r>
              <a:rPr lang="es-ES" b="1" baseline="30000" dirty="0"/>
              <a:t> </a:t>
            </a:r>
            <a:r>
              <a:rPr lang="es-ES" dirty="0">
                <a:solidFill>
                  <a:srgbClr val="FF0000"/>
                </a:solidFill>
              </a:rPr>
              <a:t>Y todo lo que pidiereis al Padre </a:t>
            </a:r>
            <a:r>
              <a:rPr lang="es-ES" u="sng" dirty="0">
                <a:solidFill>
                  <a:srgbClr val="FF0000"/>
                </a:solidFill>
              </a:rPr>
              <a:t>en mi nombre</a:t>
            </a:r>
            <a:r>
              <a:rPr lang="es-ES" dirty="0">
                <a:solidFill>
                  <a:srgbClr val="FF0000"/>
                </a:solidFill>
              </a:rPr>
              <a:t>, lo haré, para que el Padre sea glorificado en el Hijo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s-ES" dirty="0" smtClean="0"/>
          </a:p>
          <a:p>
            <a:pPr algn="l"/>
            <a:r>
              <a:rPr lang="es-ES" dirty="0">
                <a:solidFill>
                  <a:schemeClr val="tx1"/>
                </a:solidFill>
              </a:rPr>
              <a:t>Mateo </a:t>
            </a:r>
            <a:r>
              <a:rPr lang="es-ES" dirty="0" smtClean="0">
                <a:solidFill>
                  <a:schemeClr val="tx1"/>
                </a:solidFill>
              </a:rPr>
              <a:t>21:22</a:t>
            </a:r>
            <a:r>
              <a:rPr lang="es-ES" b="1" baseline="30000" dirty="0"/>
              <a:t> </a:t>
            </a:r>
            <a:r>
              <a:rPr lang="es-ES" dirty="0">
                <a:solidFill>
                  <a:srgbClr val="FF0000"/>
                </a:solidFill>
              </a:rPr>
              <a:t>Y todo lo que pidiereis en oración, creyendo, lo recibiréis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s-ES" dirty="0" smtClean="0">
              <a:solidFill>
                <a:srgbClr val="FF0000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Mateo 17:20 </a:t>
            </a:r>
            <a:r>
              <a:rPr lang="es-ES" dirty="0" smtClean="0">
                <a:solidFill>
                  <a:srgbClr val="FF0000"/>
                </a:solidFill>
              </a:rPr>
              <a:t>Jesús </a:t>
            </a:r>
            <a:r>
              <a:rPr lang="es-ES" dirty="0">
                <a:solidFill>
                  <a:srgbClr val="FF0000"/>
                </a:solidFill>
              </a:rPr>
              <a:t>les dijo: Por vuestra poca fe; porque de cierto os digo, que si tuviereis fe como un grano de mostaza, diréis a este monte: Pásate de aquí allá, y se pasará; y nada os será imposible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s-ES" dirty="0" smtClean="0">
              <a:solidFill>
                <a:srgbClr val="FF0000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No Se trata solo de pedir a Dios en Oración sino mas Bien como Lo pides, si lo pides con Fe y es la Voluntad de Dios lo recibes pero sino No. El Como buen Padre sabe lo que nos conviene o No. </a:t>
            </a:r>
            <a:endParaRPr lang="es-ES" dirty="0">
              <a:solidFill>
                <a:schemeClr val="tx1"/>
              </a:solidFill>
            </a:endParaRPr>
          </a:p>
          <a:p>
            <a:pPr algn="l"/>
            <a:endParaRPr lang="es-E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3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2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Todo Se Pide en Oracion con Fe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Todo Se Pide en Oracion con Fe</dc:title>
  <dc:creator>Jme1</dc:creator>
  <cp:lastModifiedBy>Jme1</cp:lastModifiedBy>
  <cp:revision>4</cp:revision>
  <dcterms:created xsi:type="dcterms:W3CDTF">2017-08-18T10:02:51Z</dcterms:created>
  <dcterms:modified xsi:type="dcterms:W3CDTF">2018-01-26T09:24:47Z</dcterms:modified>
</cp:coreProperties>
</file>